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60" r:id="rId5"/>
    <p:sldId id="259" r:id="rId6"/>
    <p:sldId id="261" r:id="rId7"/>
    <p:sldId id="262" r:id="rId8"/>
    <p:sldId id="264" r:id="rId9"/>
    <p:sldId id="263" r:id="rId10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1"/>
    <p:restoredTop sz="94722"/>
  </p:normalViewPr>
  <p:slideViewPr>
    <p:cSldViewPr snapToGrid="0" snapToObjects="1">
      <p:cViewPr varScale="1">
        <p:scale>
          <a:sx n="109" d="100"/>
          <a:sy n="109" d="100"/>
        </p:scale>
        <p:origin x="208" y="3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>
            <a:extLst>
              <a:ext uri="{FF2B5EF4-FFF2-40B4-BE49-F238E27FC236}">
                <a16:creationId xmlns:a16="http://schemas.microsoft.com/office/drawing/2014/main" id="{5D361100-D6EF-F74C-90DB-889859FD1BEA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6E6D8219-53D3-E944-AF31-B5ECCD81588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E6CA4C67-B101-0849-A164-39F062FC18D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9C7E96-3471-5A40-B039-3F985FA437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20460-09D9-854E-8547-51AEBBFE47E0}" type="datetimeFigureOut">
              <a:rPr lang="fr-FR" smtClean="0"/>
              <a:t>01/01/2023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84B529BF-E81C-4B49-B8F1-3C27D057A9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5008CC72-56CC-3F40-9B3C-F602C7DBBB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BC409-8553-B04B-A151-2D04B0FFF90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073108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A28C020-1AD1-C34D-86DC-1616BF8DE1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14FD9188-B193-D741-B80F-4549AEA464B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98B8C8E8-E9A2-D041-A0B9-B5B20147F6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20460-09D9-854E-8547-51AEBBFE47E0}" type="datetimeFigureOut">
              <a:rPr lang="fr-FR" smtClean="0"/>
              <a:t>01/01/2023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C331D3C-0273-594B-AA30-1E61BE3D8E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F983836-1FFE-3C49-AB4F-B938A43654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BC409-8553-B04B-A151-2D04B0FFF90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057756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B739BF31-7CEA-1641-AAC0-6D055F1CA06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6CEF3F0B-F3B9-104D-BB6F-4701CAC694D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718243D-4C81-9143-8BE2-72A056B0E8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20460-09D9-854E-8547-51AEBBFE47E0}" type="datetimeFigureOut">
              <a:rPr lang="fr-FR" smtClean="0"/>
              <a:t>01/01/2023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8A99E8E1-7155-084D-9156-2A9EE536E8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F9FC1DA-3E4B-C449-887A-AB0C4DAC09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BC409-8553-B04B-A151-2D04B0FFF90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795976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CC2BD16-D3E6-AF4A-B944-0C625B92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F9A5DD3D-8571-604E-AC3E-D00FC49C988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D59798C-A2F1-1046-96EE-D2B6DE1035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20460-09D9-854E-8547-51AEBBFE47E0}" type="datetimeFigureOut">
              <a:rPr lang="fr-FR" smtClean="0"/>
              <a:t>01/01/2023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D808741-E714-A649-A435-FB8A36694A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10D7A58C-2779-EB4E-A7ED-AF7AF1AC84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BC409-8553-B04B-A151-2D04B0FFF90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235413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56406F8-6A78-3545-8D21-9D305B19D6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8DEBDA7F-B3A2-5445-BA2A-681AB1D8E4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397B1E4-B4E9-DA44-BD6F-74EACC788B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20460-09D9-854E-8547-51AEBBFE47E0}" type="datetimeFigureOut">
              <a:rPr lang="fr-FR" smtClean="0"/>
              <a:t>01/01/2023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8250295-CA5B-1E4C-8A6A-FE028875EC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2FD8BBBD-9243-B44D-A8B6-16695FA230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BC409-8553-B04B-A151-2D04B0FFF90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500384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1CF374B-E128-4A4A-8578-A2F6DD420C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EFB461D-ABB5-5342-886C-6DD41D71379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10DC948C-4A6B-C742-B933-1124FA6CE3F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AAEBBE0C-6F08-444D-A776-C4EEFEFA6A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20460-09D9-854E-8547-51AEBBFE47E0}" type="datetimeFigureOut">
              <a:rPr lang="fr-FR" smtClean="0"/>
              <a:t>01/01/2023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365D9233-CA4D-6441-A250-14291F2C3F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CAA33E09-946C-1445-B007-6EC745374C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BC409-8553-B04B-A151-2D04B0FFF90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167926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5E17CD4-0E3C-CE4C-848D-391BE2E649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073D7933-1F97-EA42-8F8E-CED2CA8C9EC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90CAAD31-DB1F-E54F-B7E1-20D3D1C809A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BA201CF3-81C5-C845-B924-14F71AF9A86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6BDB87DA-4C04-BB46-93AF-EFC665DBEAA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9FB3DCD2-6812-A64B-9BF9-1D0C7B7332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20460-09D9-854E-8547-51AEBBFE47E0}" type="datetimeFigureOut">
              <a:rPr lang="fr-FR" smtClean="0"/>
              <a:t>01/01/2023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D11600BE-7640-E04E-8677-492B9A1E54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E4582A1B-BE3C-BA40-989E-B5F34CF17D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BC409-8553-B04B-A151-2D04B0FFF90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198366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FAA28BF-32B0-C84C-AD4D-3C92821140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E8A4551B-9B97-EA47-A878-2C05236DBC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20460-09D9-854E-8547-51AEBBFE47E0}" type="datetimeFigureOut">
              <a:rPr lang="fr-FR" smtClean="0"/>
              <a:t>01/01/2023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BA08449A-8ECD-EB48-AE9D-5FA7033372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DABB7E49-EB29-2042-B3CD-893A969ADF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BC409-8553-B04B-A151-2D04B0FFF90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660659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2D687FE4-1641-B24C-8E68-DC192C3F81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20460-09D9-854E-8547-51AEBBFE47E0}" type="datetimeFigureOut">
              <a:rPr lang="fr-FR" smtClean="0"/>
              <a:t>01/01/2023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D4626567-F8DE-F84B-B811-6678372240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D9016CA3-DCFB-164D-AFF4-A78454D098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BC409-8553-B04B-A151-2D04B0FFF90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66064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6EA6B37-3F17-9B4E-8741-340943EADF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D3469F4A-CC01-C04E-8EB1-B2518C18F74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11C96EC7-90E0-774B-9E51-549B4613C4A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EBEC0AF0-0083-3646-BFBB-70EA004BA9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20460-09D9-854E-8547-51AEBBFE47E0}" type="datetimeFigureOut">
              <a:rPr lang="fr-FR" smtClean="0"/>
              <a:t>01/01/2023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04E28283-927A-2542-85A0-4E6E992B1F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84D1441D-A768-A54C-B16D-85F97165D5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BC409-8553-B04B-A151-2D04B0FFF90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742505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3EB7901-C19E-F54B-ABC2-E74CFA7D83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B0DAF75B-6FB7-D14D-826A-7025A1C818F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1216CC23-987F-644D-A4CB-2FFA4495FFB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882A65F-006B-0744-B950-B169B2632C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20460-09D9-854E-8547-51AEBBFE47E0}" type="datetimeFigureOut">
              <a:rPr lang="fr-FR" smtClean="0"/>
              <a:t>01/01/2023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FF338F0A-11A7-744A-B553-C429EEFB1B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E83AB7-4180-5741-AC15-709B1972FA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BC409-8553-B04B-A151-2D04B0FFF90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678923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2570E51A-51FF-A149-B0C0-0B30BC57E6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64803E80-6351-BF4F-8D09-0F64F3E960D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6C90988A-2282-1444-A0EB-824486C936F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720460-09D9-854E-8547-51AEBBFE47E0}" type="datetimeFigureOut">
              <a:rPr lang="fr-FR" smtClean="0"/>
              <a:t>01/01/2023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6991E67-B2A4-D040-88CF-A26F7D10409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6CB92F4A-18ED-9645-8444-4D943046C43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9BC409-8553-B04B-A151-2D04B0FFF90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774799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5.jpeg"/><Relationship Id="rId7" Type="http://schemas.openxmlformats.org/officeDocument/2006/relationships/image" Target="../media/image7.jpeg"/><Relationship Id="rId2" Type="http://schemas.openxmlformats.org/officeDocument/2006/relationships/hyperlink" Target="https://www.google.com/url?sa=i&amp;url=https%3A%2F%2Fair4data.com%2Fcatalog%2Fformation-talend-open-studio-for-data-quality-gerer-la-qualite-des-donnees%2F&amp;psig=AOvVaw1Zhb6elva7_2F6JYzNm2ab&amp;ust=1672743094625000&amp;source=images&amp;cd=vfe&amp;ved=0CBAQjRxqFwoTCJiPwOHbqPwCFQAAAAAdAAAAABAE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google.com/url?sa=i&amp;url=https%3A%2F%2Fwww.pinterest.fr%2FBigouden63%2Fpoint-dinterrogation%2F&amp;psig=AOvVaw3eu5JyycLwCtyIUGPbNmfs&amp;ust=1672744297678000&amp;source=images&amp;cd=vfe&amp;ved=0CBAQjRxqFwoTCNC3g5_gqPwCFQAAAAAdAAAAABAE" TargetMode="External"/><Relationship Id="rId5" Type="http://schemas.openxmlformats.org/officeDocument/2006/relationships/image" Target="../media/image6.png"/><Relationship Id="rId4" Type="http://schemas.openxmlformats.org/officeDocument/2006/relationships/hyperlink" Target="https://www.google.com/url?sa=i&amp;url=https%3A%2F%2Ffr.wikipedia.org%2Fwiki%2FOracle_SQL_Developer&amp;psig=AOvVaw2f0jDngt3ODKKekFviZktF&amp;ust=1672743163084000&amp;source=images&amp;cd=vfe&amp;ved=0CBAQjRxqFwoTCPDTgoLcqPwCFQAAAAAdAAAAABAE" TargetMode="Externa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E2B5C90-1839-654D-88C4-E3C87FCE676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2391507"/>
            <a:ext cx="12192000" cy="1688123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br>
              <a:rPr lang="fr-FR" sz="80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</a:br>
            <a:br>
              <a:rPr lang="fr-FR" sz="80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</a:br>
            <a:br>
              <a:rPr lang="fr-FR" sz="80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</a:br>
            <a:br>
              <a:rPr lang="fr-FR" sz="80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</a:br>
            <a:r>
              <a:rPr lang="fr-FR" sz="32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SAE - Intégration de données dans un data </a:t>
            </a:r>
            <a:r>
              <a:rPr lang="fr-FR" sz="3200" b="1" dirty="0" err="1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Warehouse</a:t>
            </a:r>
            <a:r>
              <a:rPr lang="fr-FR" sz="32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 :</a:t>
            </a:r>
            <a:br>
              <a:rPr lang="fr-FR" sz="80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</a:br>
            <a:r>
              <a:rPr lang="fr-FR" sz="80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Le projet </a:t>
            </a:r>
            <a:r>
              <a:rPr lang="fr-FR" sz="8000" b="1" dirty="0" err="1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SportOne</a:t>
            </a:r>
            <a:endParaRPr lang="fr-FR" sz="8000" b="1" dirty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7539094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E8AE0FB-34A1-E449-8AF3-672904BDFF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La société </a:t>
            </a:r>
            <a:r>
              <a:rPr lang="fr-FR" dirty="0" err="1"/>
              <a:t>SportOne</a:t>
            </a:r>
            <a:endParaRPr lang="fr-FR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A8173F49-0668-C042-BF0F-E828525151F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/>
              <a:t>Une entreprise fictive de vente au détail d'articles de sport et de plein air qui possède des magasins de détail dans de nombreux pays à travers le monde. </a:t>
            </a:r>
          </a:p>
          <a:p>
            <a:r>
              <a:rPr lang="fr-FR" dirty="0" err="1"/>
              <a:t>SportOne</a:t>
            </a:r>
            <a:r>
              <a:rPr lang="fr-FR" dirty="0"/>
              <a:t> est dotée aussi d’un Site Web « e-commerce » permettant de gérer les commandes sur internet</a:t>
            </a: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7879672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DDE23CE-C336-BE43-AA0C-D74EBBCD79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Les données de production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0969378-6C56-E741-9F99-2452525B395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/>
              <a:t>Les ventes de l’entreprise du 02/03/2017 au 01/03/2022</a:t>
            </a:r>
          </a:p>
          <a:p>
            <a:r>
              <a:rPr lang="fr-FR" dirty="0"/>
              <a:t>Les informations sur les clients </a:t>
            </a:r>
          </a:p>
          <a:p>
            <a:r>
              <a:rPr lang="fr-FR" dirty="0"/>
              <a:t>Le catalogue des produits</a:t>
            </a:r>
          </a:p>
          <a:p>
            <a:r>
              <a:rPr lang="fr-FR" dirty="0"/>
              <a:t>Les information sur les  fournisseurs de l’entreprise</a:t>
            </a:r>
          </a:p>
          <a:p>
            <a:r>
              <a:rPr lang="fr-FR" dirty="0"/>
              <a:t>Quelques données géographiques</a:t>
            </a: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7042525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064C587-3211-EC43-BA76-F0552324EE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Objectif du projet 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78DD6B03-CA67-494C-9669-2C3BB972F75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/>
              <a:t>Alimenter un entrepôt des données permettant d’analyser l’évolution des ventes ? </a:t>
            </a:r>
          </a:p>
          <a:p>
            <a:r>
              <a:rPr lang="fr-FR" dirty="0"/>
              <a:t>Les axes d’analyse :</a:t>
            </a:r>
          </a:p>
          <a:p>
            <a:pPr lvl="1"/>
            <a:r>
              <a:rPr lang="fr-FR" dirty="0"/>
              <a:t>Géographie</a:t>
            </a:r>
          </a:p>
          <a:p>
            <a:pPr lvl="1"/>
            <a:r>
              <a:rPr lang="fr-FR" dirty="0"/>
              <a:t>Temps</a:t>
            </a:r>
          </a:p>
          <a:p>
            <a:pPr lvl="1"/>
            <a:r>
              <a:rPr lang="fr-FR" dirty="0"/>
              <a:t>Produit</a:t>
            </a:r>
          </a:p>
          <a:p>
            <a:pPr lvl="1"/>
            <a:r>
              <a:rPr lang="fr-FR" dirty="0"/>
              <a:t>Client</a:t>
            </a:r>
          </a:p>
          <a:p>
            <a:pPr lvl="1"/>
            <a:r>
              <a:rPr lang="fr-FR" dirty="0"/>
              <a:t>Employé</a:t>
            </a:r>
          </a:p>
        </p:txBody>
      </p:sp>
    </p:spTree>
    <p:extLst>
      <p:ext uri="{BB962C8B-B14F-4D97-AF65-F5344CB8AC3E}">
        <p14:creationId xmlns:p14="http://schemas.microsoft.com/office/powerpoint/2010/main" val="16557098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>
            <a:extLst>
              <a:ext uri="{FF2B5EF4-FFF2-40B4-BE49-F238E27FC236}">
                <a16:creationId xmlns:a16="http://schemas.microsoft.com/office/drawing/2014/main" id="{765DE93D-773E-AA4D-9EB2-94E046A8D8E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28197" y="0"/>
            <a:ext cx="9463803" cy="6858000"/>
          </a:xfrm>
          <a:prstGeom prst="rect">
            <a:avLst/>
          </a:prstGeom>
        </p:spPr>
      </p:pic>
      <p:sp>
        <p:nvSpPr>
          <p:cNvPr id="8" name="Titre 1">
            <a:extLst>
              <a:ext uri="{FF2B5EF4-FFF2-40B4-BE49-F238E27FC236}">
                <a16:creationId xmlns:a16="http://schemas.microsoft.com/office/drawing/2014/main" id="{1F3ECC59-BAB4-1C46-BEF4-ED1D4419664E}"/>
              </a:ext>
            </a:extLst>
          </p:cNvPr>
          <p:cNvSpPr txBox="1">
            <a:spLocks/>
          </p:cNvSpPr>
          <p:nvPr/>
        </p:nvSpPr>
        <p:spPr>
          <a:xfrm>
            <a:off x="0" y="-256198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dirty="0"/>
              <a:t>Schéma de l’entrepôt de données</a:t>
            </a:r>
          </a:p>
        </p:txBody>
      </p:sp>
    </p:spTree>
    <p:extLst>
      <p:ext uri="{BB962C8B-B14F-4D97-AF65-F5344CB8AC3E}">
        <p14:creationId xmlns:p14="http://schemas.microsoft.com/office/powerpoint/2010/main" val="249731907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070CEDB-9144-B24D-9FAC-C38C678395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Défis liés au projet </a:t>
            </a:r>
            <a:r>
              <a:rPr lang="fr-FR" dirty="0" err="1"/>
              <a:t>SportOne</a:t>
            </a:r>
            <a:r>
              <a:rPr lang="fr-FR" dirty="0"/>
              <a:t> 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4C22AD6-6EC5-4A4C-91A5-4DFAB9B1B56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fr-FR" dirty="0"/>
              <a:t>Données incomplètes : </a:t>
            </a:r>
          </a:p>
          <a:p>
            <a:pPr lvl="1"/>
            <a:r>
              <a:rPr lang="fr-FR" dirty="0"/>
              <a:t>Ex: dimension « Time »</a:t>
            </a:r>
          </a:p>
          <a:p>
            <a:r>
              <a:rPr lang="fr-FR" dirty="0"/>
              <a:t>Plusieurs formats de données </a:t>
            </a:r>
          </a:p>
          <a:p>
            <a:pPr lvl="1"/>
            <a:r>
              <a:rPr lang="fr-FR" dirty="0"/>
              <a:t>MDB, CSV, Excel </a:t>
            </a:r>
          </a:p>
          <a:p>
            <a:r>
              <a:rPr lang="fr-FR" dirty="0"/>
              <a:t>Données mal organisées </a:t>
            </a:r>
          </a:p>
          <a:p>
            <a:pPr lvl="1"/>
            <a:r>
              <a:rPr lang="fr-FR" dirty="0"/>
              <a:t>Ex : </a:t>
            </a:r>
            <a:r>
              <a:rPr lang="fr-FR" dirty="0" err="1"/>
              <a:t>Product_list</a:t>
            </a:r>
            <a:r>
              <a:rPr lang="fr-FR" dirty="0"/>
              <a:t> </a:t>
            </a:r>
          </a:p>
          <a:p>
            <a:r>
              <a:rPr lang="fr-FR" dirty="0"/>
              <a:t>Données éparpillées :</a:t>
            </a:r>
          </a:p>
          <a:p>
            <a:pPr lvl="1"/>
            <a:r>
              <a:rPr lang="fr-FR" dirty="0"/>
              <a:t>Ex : les employés</a:t>
            </a:r>
          </a:p>
          <a:p>
            <a:r>
              <a:rPr lang="fr-FR" dirty="0"/>
              <a:t>Données incohérentes </a:t>
            </a:r>
          </a:p>
          <a:p>
            <a:pPr lvl="1"/>
            <a:r>
              <a:rPr lang="fr-FR" dirty="0"/>
              <a:t>violation des contraintes 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2D835C28-AB55-844F-A586-CE25DCFC807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18435" y="2259379"/>
            <a:ext cx="4229100" cy="26416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92638216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28FA99F-8C49-7743-BFA7-84FC5083A1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Outils à utiliser </a:t>
            </a:r>
          </a:p>
        </p:txBody>
      </p:sp>
      <p:pic>
        <p:nvPicPr>
          <p:cNvPr id="3074" name="Picture 2" descr="Formation Talend Open Studio for Data Quality, gérer la qualité des données  -">
            <a:hlinkClick r:id="rId2"/>
            <a:extLst>
              <a:ext uri="{FF2B5EF4-FFF2-40B4-BE49-F238E27FC236}">
                <a16:creationId xmlns:a16="http://schemas.microsoft.com/office/drawing/2014/main" id="{A9788F58-C64F-D546-A2E1-CD5AA21BDF8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5026" y="1286817"/>
            <a:ext cx="2675792" cy="17691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Oracle SQL Developer — Wikipédia">
            <a:hlinkClick r:id="rId4"/>
            <a:extLst>
              <a:ext uri="{FF2B5EF4-FFF2-40B4-BE49-F238E27FC236}">
                <a16:creationId xmlns:a16="http://schemas.microsoft.com/office/drawing/2014/main" id="{B6EA052D-FF82-674E-9929-FA5C9211A73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3331" y="1784571"/>
            <a:ext cx="1331425" cy="15122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ZoneTexte 8">
            <a:extLst>
              <a:ext uri="{FF2B5EF4-FFF2-40B4-BE49-F238E27FC236}">
                <a16:creationId xmlns:a16="http://schemas.microsoft.com/office/drawing/2014/main" id="{0CB80B34-7148-E443-B25A-AF1093CE928F}"/>
              </a:ext>
            </a:extLst>
          </p:cNvPr>
          <p:cNvSpPr txBox="1"/>
          <p:nvPr/>
        </p:nvSpPr>
        <p:spPr>
          <a:xfrm>
            <a:off x="8134756" y="2171377"/>
            <a:ext cx="253112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b="1" dirty="0"/>
              <a:t>Oracle SQL </a:t>
            </a:r>
            <a:r>
              <a:rPr lang="fr-FR" b="1" dirty="0" err="1"/>
              <a:t>Developer</a:t>
            </a:r>
            <a:endParaRPr lang="fr-FR" b="1" dirty="0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9BCDB8AD-A600-C541-A9F4-436AA2A8B19A}"/>
              </a:ext>
            </a:extLst>
          </p:cNvPr>
          <p:cNvSpPr txBox="1"/>
          <p:nvPr/>
        </p:nvSpPr>
        <p:spPr>
          <a:xfrm>
            <a:off x="6803331" y="3454371"/>
            <a:ext cx="376160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/>
              <a:t>Création des tables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/>
              <a:t>Vérification de l’état d’alimentation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24556B0C-FAC7-4F48-A7FE-8C877C1AE911}"/>
              </a:ext>
            </a:extLst>
          </p:cNvPr>
          <p:cNvSpPr txBox="1"/>
          <p:nvPr/>
        </p:nvSpPr>
        <p:spPr>
          <a:xfrm>
            <a:off x="1171689" y="2760324"/>
            <a:ext cx="195348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/>
              <a:t>Extraction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/>
              <a:t>Transformation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/>
              <a:t>Chargement</a:t>
            </a:r>
          </a:p>
        </p:txBody>
      </p:sp>
      <p:pic>
        <p:nvPicPr>
          <p:cNvPr id="3078" name="Picture 6" descr="10 idées de Point d'interrogation | point d'interrogation, mots  interrogatifs, tatouage de glyphe">
            <a:hlinkClick r:id="rId6"/>
            <a:extLst>
              <a:ext uri="{FF2B5EF4-FFF2-40B4-BE49-F238E27FC236}">
                <a16:creationId xmlns:a16="http://schemas.microsoft.com/office/drawing/2014/main" id="{B8851DE1-28CE-B24E-807F-A0763C0D798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4078" y="3977628"/>
            <a:ext cx="1034352" cy="1034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ZoneTexte 13">
            <a:extLst>
              <a:ext uri="{FF2B5EF4-FFF2-40B4-BE49-F238E27FC236}">
                <a16:creationId xmlns:a16="http://schemas.microsoft.com/office/drawing/2014/main" id="{A6A0BB4E-82DE-0E42-9439-1A9BC708F46C}"/>
              </a:ext>
            </a:extLst>
          </p:cNvPr>
          <p:cNvSpPr txBox="1"/>
          <p:nvPr/>
        </p:nvSpPr>
        <p:spPr>
          <a:xfrm>
            <a:off x="1171689" y="5010342"/>
            <a:ext cx="481914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/>
              <a:t>Un outils de votre choix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/>
              <a:t>Générer les données de la dimension « Time »</a:t>
            </a:r>
          </a:p>
        </p:txBody>
      </p:sp>
      <p:pic>
        <p:nvPicPr>
          <p:cNvPr id="3080" name="Picture 8" descr="La importancia de Power BI en tu empresa">
            <a:extLst>
              <a:ext uri="{FF2B5EF4-FFF2-40B4-BE49-F238E27FC236}">
                <a16:creationId xmlns:a16="http://schemas.microsoft.com/office/drawing/2014/main" id="{693523DF-11C6-4743-8084-B4F8B3D35FD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83580" y="4494804"/>
            <a:ext cx="3001108" cy="13880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0436494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489B968-C9A7-DC4F-9092-6405DBDB15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Organisation du projet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2403D822-9126-5147-A3BE-5AD9882AA6B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/>
              <a:t>Donneur d’ordre : </a:t>
            </a:r>
          </a:p>
          <a:p>
            <a:pPr lvl="1"/>
            <a:r>
              <a:rPr lang="fr-FR" dirty="0"/>
              <a:t>Amin </a:t>
            </a:r>
            <a:r>
              <a:rPr lang="fr-FR" dirty="0" err="1"/>
              <a:t>Mesmoudi</a:t>
            </a:r>
            <a:endParaRPr lang="fr-FR" dirty="0"/>
          </a:p>
          <a:p>
            <a:pPr lvl="1"/>
            <a:r>
              <a:rPr lang="fr-FR" dirty="0"/>
              <a:t>Disponibilités : </a:t>
            </a:r>
          </a:p>
          <a:p>
            <a:pPr lvl="2"/>
            <a:r>
              <a:rPr lang="fr-FR" dirty="0"/>
              <a:t>Lundi et jeudi en présentiel</a:t>
            </a:r>
          </a:p>
          <a:p>
            <a:pPr lvl="2"/>
            <a:r>
              <a:rPr lang="fr-FR" dirty="0"/>
              <a:t>Mercredi Matin en présentiel </a:t>
            </a:r>
          </a:p>
          <a:p>
            <a:pPr lvl="2"/>
            <a:r>
              <a:rPr lang="fr-FR" dirty="0"/>
              <a:t>Mercredi aprèm’ et vendredi via </a:t>
            </a:r>
            <a:r>
              <a:rPr lang="fr-FR" dirty="0" err="1"/>
              <a:t>Webex</a:t>
            </a:r>
            <a:endParaRPr lang="fr-FR" dirty="0"/>
          </a:p>
          <a:p>
            <a:r>
              <a:rPr lang="fr-FR" dirty="0"/>
              <a:t>Un groupe de trois étudiants tirés au hasard</a:t>
            </a: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70816853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EE8F715-5405-8846-A430-56ABA183F3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Travail à rendre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83AD7461-AC54-594C-9031-A0833ABA34E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/>
              <a:t>Date limite : </a:t>
            </a:r>
            <a:r>
              <a:rPr lang="fr-FR" dirty="0">
                <a:solidFill>
                  <a:srgbClr val="C00000"/>
                </a:solidFill>
              </a:rPr>
              <a:t>le dimanche 08/01/2023 à minuit </a:t>
            </a:r>
          </a:p>
          <a:p>
            <a:r>
              <a:rPr lang="fr-FR" dirty="0"/>
              <a:t>Contenu du dépôt (sur </a:t>
            </a:r>
            <a:r>
              <a:rPr lang="fr-FR" dirty="0" err="1"/>
              <a:t>updago</a:t>
            </a:r>
            <a:r>
              <a:rPr lang="fr-FR" dirty="0"/>
              <a:t>)</a:t>
            </a:r>
          </a:p>
          <a:p>
            <a:pPr lvl="1"/>
            <a:r>
              <a:rPr lang="fr-FR" dirty="0"/>
              <a:t>Un rapport décrivant votre démarche et vos résultats (limite 4 pages)</a:t>
            </a:r>
          </a:p>
          <a:p>
            <a:pPr lvl="1"/>
            <a:r>
              <a:rPr lang="fr-FR" dirty="0"/>
              <a:t>Le projet </a:t>
            </a:r>
            <a:r>
              <a:rPr lang="fr-FR" dirty="0" err="1"/>
              <a:t>Talend</a:t>
            </a:r>
            <a:r>
              <a:rPr lang="fr-FR" dirty="0"/>
              <a:t> </a:t>
            </a:r>
          </a:p>
          <a:p>
            <a:pPr lvl="1"/>
            <a:r>
              <a:rPr lang="fr-FR" dirty="0"/>
              <a:t>Les scripts SQL de création de tables et de validation</a:t>
            </a:r>
          </a:p>
          <a:p>
            <a:pPr lvl="1"/>
            <a:r>
              <a:rPr lang="fr-FR" dirty="0"/>
              <a:t>Captures d’écrans Power BI pour les questions d’analyses que vous avez choisies. </a:t>
            </a:r>
          </a:p>
          <a:p>
            <a:pPr lvl="1"/>
            <a:endParaRPr lang="fr-FR" dirty="0"/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201194688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1921</TotalTime>
  <Words>290</Words>
  <Application>Microsoft Macintosh PowerPoint</Application>
  <PresentationFormat>Grand écran</PresentationFormat>
  <Paragraphs>54</Paragraphs>
  <Slides>9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Light</vt:lpstr>
      <vt:lpstr>Thème Office</vt:lpstr>
      <vt:lpstr>    SAE - Intégration de données dans un data Warehouse : Le projet SportOne</vt:lpstr>
      <vt:lpstr>La société SportOne</vt:lpstr>
      <vt:lpstr>Les données de production</vt:lpstr>
      <vt:lpstr>Objectif du projet </vt:lpstr>
      <vt:lpstr>Présentation PowerPoint</vt:lpstr>
      <vt:lpstr>Défis liés au projet SportOne </vt:lpstr>
      <vt:lpstr>Outils à utiliser </vt:lpstr>
      <vt:lpstr>Organisation du projet</vt:lpstr>
      <vt:lpstr>Travail à rendre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SportOne</dc:title>
  <dc:creator>Amin Mesmoudi</dc:creator>
  <cp:lastModifiedBy>Amin Mesmoudi</cp:lastModifiedBy>
  <cp:revision>14</cp:revision>
  <dcterms:created xsi:type="dcterms:W3CDTF">2023-01-01T13:56:55Z</dcterms:created>
  <dcterms:modified xsi:type="dcterms:W3CDTF">2023-01-02T21:58:12Z</dcterms:modified>
</cp:coreProperties>
</file>